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10691813" cy="7559675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30"/>
    <p:restoredTop sz="94667"/>
  </p:normalViewPr>
  <p:slideViewPr>
    <p:cSldViewPr snapToGrid="0">
      <p:cViewPr varScale="1">
        <p:scale>
          <a:sx n="100" d="100"/>
          <a:sy n="100" d="100"/>
        </p:scale>
        <p:origin x="20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30981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787560" y="1768680"/>
            <a:ext cx="30981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7041240" y="1768680"/>
            <a:ext cx="30981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34240" y="4058640"/>
            <a:ext cx="30981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787560" y="4058640"/>
            <a:ext cx="30981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7041240" y="4058640"/>
            <a:ext cx="309816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34240" y="301320"/>
            <a:ext cx="9622080" cy="585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838799" y="3606478"/>
            <a:ext cx="8916840" cy="1700640"/>
          </a:xfrm>
          <a:prstGeom prst="rect">
            <a:avLst/>
          </a:prstGeom>
          <a:noFill/>
          <a:ln w="57240">
            <a:solidFill>
              <a:srgbClr val="00206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just">
              <a:lnSpc>
                <a:spcPct val="100000"/>
              </a:lnSpc>
            </a:pPr>
            <a:endParaRPr lang="pt-BR" sz="4800" b="1" strike="noStrike" spc="-1" dirty="0">
              <a:solidFill>
                <a:srgbClr val="002060"/>
              </a:solidFill>
              <a:latin typeface="Calibri"/>
              <a:ea typeface="DejaVu Sans"/>
            </a:endParaRPr>
          </a:p>
          <a:p>
            <a:pPr algn="just">
              <a:lnSpc>
                <a:spcPct val="100000"/>
              </a:lnSpc>
            </a:pPr>
            <a:endParaRPr lang="pt-BR" sz="4800" b="1" spc="-1" dirty="0">
              <a:solidFill>
                <a:srgbClr val="002060"/>
              </a:solidFill>
              <a:latin typeface="Calibri"/>
              <a:ea typeface="DejaVu Sans"/>
            </a:endParaRPr>
          </a:p>
          <a:p>
            <a:pPr algn="just">
              <a:lnSpc>
                <a:spcPct val="100000"/>
              </a:lnSpc>
            </a:pPr>
            <a:endParaRPr lang="pt-BR" sz="4800" b="1" strike="noStrike" spc="-1" dirty="0">
              <a:solidFill>
                <a:srgbClr val="002060"/>
              </a:solidFill>
              <a:latin typeface="Calibri"/>
              <a:ea typeface="DejaVu Sans"/>
            </a:endParaRPr>
          </a:p>
          <a:p>
            <a:pPr algn="just">
              <a:lnSpc>
                <a:spcPct val="100000"/>
              </a:lnSpc>
            </a:pPr>
            <a:endParaRPr lang="pt-BR" sz="4800" b="1" spc="-1" dirty="0">
              <a:solidFill>
                <a:srgbClr val="002060"/>
              </a:solidFill>
              <a:latin typeface="Calibri"/>
              <a:ea typeface="DejaVu Sans"/>
            </a:endParaRPr>
          </a:p>
          <a:p>
            <a:pPr algn="just">
              <a:lnSpc>
                <a:spcPct val="100000"/>
              </a:lnSpc>
            </a:pPr>
            <a:endParaRPr lang="pt-BR" sz="4800" b="1" strike="noStrike" spc="-1" dirty="0">
              <a:solidFill>
                <a:srgbClr val="002060"/>
              </a:solidFill>
              <a:latin typeface="Calibri"/>
              <a:ea typeface="DejaVu Sans"/>
            </a:endParaRPr>
          </a:p>
          <a:p>
            <a:pPr algn="just">
              <a:lnSpc>
                <a:spcPct val="100000"/>
              </a:lnSpc>
            </a:pPr>
            <a:endParaRPr lang="pt-BR" sz="4800" b="1" spc="-1" dirty="0">
              <a:solidFill>
                <a:srgbClr val="002060"/>
              </a:solidFill>
              <a:latin typeface="Calibri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“ TÍTULO DO TRABALHO A SER APRESENTADO”</a:t>
            </a:r>
          </a:p>
          <a:p>
            <a:pPr algn="just">
              <a:lnSpc>
                <a:spcPct val="100000"/>
              </a:lnSpc>
            </a:pPr>
            <a:endParaRPr lang="pt-BR" sz="3600" b="0" strike="noStrike" spc="-1" dirty="0">
              <a:latin typeface="Arial"/>
            </a:endParaRPr>
          </a:p>
        </p:txBody>
      </p:sp>
      <p:sp>
        <p:nvSpPr>
          <p:cNvPr id="37" name="CustomShape 2"/>
          <p:cNvSpPr/>
          <p:nvPr/>
        </p:nvSpPr>
        <p:spPr>
          <a:xfrm>
            <a:off x="360000" y="5675680"/>
            <a:ext cx="6188400" cy="164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pt-BR" sz="1800" b="1" i="1" u="sng" strike="noStrike" spc="-1" dirty="0">
                <a:solidFill>
                  <a:srgbClr val="002060"/>
                </a:solidFill>
                <a:uFillTx/>
                <a:latin typeface="Calibri"/>
                <a:ea typeface="DejaVu Sans"/>
              </a:rPr>
              <a:t>COMPOSIÇÃO DA BANCA JULGADORA:</a:t>
            </a:r>
            <a:endParaRPr lang="pt-BR" sz="1800" b="0" strike="noStrike" spc="-1" dirty="0">
              <a:latin typeface="Arial"/>
            </a:endParaRPr>
          </a:p>
          <a:p>
            <a:pPr marL="343080" indent="-337320">
              <a:lnSpc>
                <a:spcPct val="90000"/>
              </a:lnSpc>
              <a:spcBef>
                <a:spcPts val="1001"/>
              </a:spcBef>
              <a:buClr>
                <a:srgbClr val="002060"/>
              </a:buClr>
              <a:buFont typeface="Arial"/>
              <a:buChar char="-"/>
            </a:pPr>
            <a:r>
              <a:rPr lang="pt-BR" sz="18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Prof. </a:t>
            </a:r>
            <a:r>
              <a:rPr lang="pt-BR" i="1" spc="-1" dirty="0">
                <a:solidFill>
                  <a:srgbClr val="002060"/>
                </a:solidFill>
                <a:latin typeface="Calibri"/>
                <a:ea typeface="DejaVu Sans"/>
              </a:rPr>
              <a:t>Nome do prof. Orientador (Orientador) – FACES/UFU</a:t>
            </a:r>
          </a:p>
          <a:p>
            <a:pPr marL="343080" indent="-337320">
              <a:lnSpc>
                <a:spcPct val="90000"/>
              </a:lnSpc>
              <a:spcBef>
                <a:spcPts val="1001"/>
              </a:spcBef>
              <a:buClr>
                <a:srgbClr val="002060"/>
              </a:buClr>
              <a:buFont typeface="Arial"/>
              <a:buChar char="-"/>
            </a:pPr>
            <a:r>
              <a:rPr lang="pt-BR" sz="18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Prof. </a:t>
            </a:r>
            <a:r>
              <a:rPr lang="pt-BR" i="1" spc="-1" dirty="0">
                <a:solidFill>
                  <a:srgbClr val="002060"/>
                </a:solidFill>
                <a:latin typeface="Calibri"/>
              </a:rPr>
              <a:t>Nome do prof. Membro</a:t>
            </a:r>
            <a:r>
              <a:rPr lang="pt-BR" sz="18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 – FACES/UFU</a:t>
            </a:r>
            <a:endParaRPr lang="pt-BR" sz="1800" b="0" strike="noStrike" spc="-1" dirty="0">
              <a:latin typeface="Arial"/>
            </a:endParaRPr>
          </a:p>
          <a:p>
            <a:pPr marL="343080" indent="-337320">
              <a:lnSpc>
                <a:spcPct val="90000"/>
              </a:lnSpc>
              <a:spcBef>
                <a:spcPts val="1001"/>
              </a:spcBef>
              <a:buClr>
                <a:srgbClr val="002060"/>
              </a:buClr>
              <a:buFont typeface="Arial"/>
              <a:buChar char="-"/>
            </a:pPr>
            <a:r>
              <a:rPr lang="pt-BR" i="1" spc="-1" dirty="0">
                <a:solidFill>
                  <a:srgbClr val="002060"/>
                </a:solidFill>
                <a:latin typeface="Calibri"/>
              </a:rPr>
              <a:t>Nome do Membro</a:t>
            </a:r>
            <a:r>
              <a:rPr lang="pt-BR" sz="18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 – Filiação</a:t>
            </a:r>
            <a:endParaRPr lang="pt-BR" sz="1800" b="0" strike="noStrike" spc="-1" dirty="0">
              <a:latin typeface="Arial"/>
            </a:endParaRPr>
          </a:p>
        </p:txBody>
      </p:sp>
      <p:pic>
        <p:nvPicPr>
          <p:cNvPr id="38" name="Picture 2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395999" y="325735"/>
            <a:ext cx="1260000" cy="1260000"/>
          </a:xfrm>
          <a:prstGeom prst="rect">
            <a:avLst/>
          </a:prstGeom>
          <a:ln>
            <a:noFill/>
          </a:ln>
        </p:spPr>
      </p:pic>
      <p:sp>
        <p:nvSpPr>
          <p:cNvPr id="39" name="CustomShape 3"/>
          <p:cNvSpPr/>
          <p:nvPr/>
        </p:nvSpPr>
        <p:spPr>
          <a:xfrm>
            <a:off x="1737368" y="236462"/>
            <a:ext cx="7119701" cy="13527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800" b="1" strike="noStrike" spc="-1" dirty="0">
                <a:solidFill>
                  <a:srgbClr val="00206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UNIVERSIDADE FEDERAL DE UBERLÂNDIA</a:t>
            </a:r>
            <a:endParaRPr lang="pt-BR" sz="2800" b="0" strike="noStrike" spc="-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pt-BR" b="1" strike="noStrike" spc="-1" dirty="0">
                <a:solidFill>
                  <a:srgbClr val="00206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FACULDADE DE ADMINISTRAÇÃO, CIÊNCIAS CONTÁBEIS, </a:t>
            </a:r>
          </a:p>
          <a:p>
            <a:pPr algn="ctr">
              <a:lnSpc>
                <a:spcPct val="100000"/>
              </a:lnSpc>
            </a:pPr>
            <a:r>
              <a:rPr lang="pt-BR" b="1" strike="noStrike" spc="-1" dirty="0">
                <a:solidFill>
                  <a:srgbClr val="00206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ENGENHARIA DE PRODUÇÃO E SERVIÇO SOCIAL</a:t>
            </a:r>
          </a:p>
          <a:p>
            <a:pPr algn="ctr">
              <a:lnSpc>
                <a:spcPct val="100000"/>
              </a:lnSpc>
            </a:pPr>
            <a:r>
              <a:rPr lang="pt-BR" b="1" strike="noStrike" spc="-1" dirty="0">
                <a:solidFill>
                  <a:srgbClr val="00206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CURSO DE GRADUAÇÃO EM ENGENHARIA DE PRODUÇÃO</a:t>
            </a:r>
            <a:endParaRPr lang="pt-BR" b="0" strike="noStrike" spc="-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Line 4"/>
          <p:cNvSpPr/>
          <p:nvPr/>
        </p:nvSpPr>
        <p:spPr>
          <a:xfrm>
            <a:off x="360360" y="1811520"/>
            <a:ext cx="9971640" cy="0"/>
          </a:xfrm>
          <a:prstGeom prst="line">
            <a:avLst/>
          </a:prstGeom>
          <a:ln w="76320">
            <a:solidFill>
              <a:srgbClr val="5597D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1" name="CustomShape 5"/>
          <p:cNvSpPr/>
          <p:nvPr/>
        </p:nvSpPr>
        <p:spPr>
          <a:xfrm>
            <a:off x="17789" y="2295851"/>
            <a:ext cx="10752541" cy="4220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600" b="0" strike="noStrike" spc="-1" dirty="0">
                <a:solidFill>
                  <a:srgbClr val="00206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O Curso de Engenharia de Produção convida para a defesa do Trabalho de Conclusão de Curso do(a) discente: </a:t>
            </a:r>
            <a:endParaRPr lang="pt-BR" sz="1600" b="0" strike="noStrike" spc="-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CustomShape 6"/>
          <p:cNvSpPr/>
          <p:nvPr/>
        </p:nvSpPr>
        <p:spPr>
          <a:xfrm>
            <a:off x="6643440" y="5851253"/>
            <a:ext cx="3688560" cy="12944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800" b="1" i="1" strike="noStrike" spc="-1" dirty="0">
                <a:solidFill>
                  <a:srgbClr val="002060"/>
                </a:solidFill>
                <a:latin typeface="Calibri (corpo)"/>
                <a:ea typeface="DejaVu Sans"/>
              </a:rPr>
              <a:t>Data</a:t>
            </a:r>
            <a:r>
              <a:rPr lang="pt-BR" sz="1800" b="0" i="1" strike="noStrike" spc="-1" dirty="0">
                <a:solidFill>
                  <a:srgbClr val="002060"/>
                </a:solidFill>
                <a:latin typeface="Calibri (corpo)"/>
                <a:ea typeface="DejaVu Sans"/>
              </a:rPr>
              <a:t>:</a:t>
            </a:r>
            <a:r>
              <a:rPr lang="pt-BR" sz="1800" b="1" i="1" strike="noStrike" spc="-1" dirty="0">
                <a:solidFill>
                  <a:srgbClr val="002060"/>
                </a:solidFill>
                <a:latin typeface="Calibri (corpo)"/>
                <a:ea typeface="DejaVu Sans"/>
              </a:rPr>
              <a:t> </a:t>
            </a:r>
            <a:r>
              <a:rPr lang="pt-BR" sz="1800" i="1" strike="noStrike" spc="-1" dirty="0">
                <a:solidFill>
                  <a:srgbClr val="002060"/>
                </a:solidFill>
                <a:latin typeface="Calibri (corpo)"/>
                <a:ea typeface="DejaVu Sans"/>
              </a:rPr>
              <a:t>&lt;dia&gt;</a:t>
            </a:r>
            <a:r>
              <a:rPr lang="pt-BR" sz="1800" b="0" i="1" strike="noStrike" spc="-1" dirty="0">
                <a:solidFill>
                  <a:srgbClr val="002060"/>
                </a:solidFill>
                <a:latin typeface="Calibri (corpo)"/>
                <a:ea typeface="DejaVu Sans"/>
              </a:rPr>
              <a:t> de &lt;mês&gt; de &lt;ano&gt;</a:t>
            </a:r>
            <a:endParaRPr lang="pt-BR" sz="1800" b="0" strike="noStrike" spc="-1" dirty="0"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pt-BR" sz="1800" b="1" i="1" strike="noStrike" spc="-1" dirty="0">
                <a:solidFill>
                  <a:srgbClr val="002060"/>
                </a:solidFill>
                <a:latin typeface="Calibri (corpo)"/>
                <a:ea typeface="DejaVu Sans"/>
              </a:rPr>
              <a:t>Horário</a:t>
            </a:r>
            <a:r>
              <a:rPr lang="pt-BR" sz="1800" b="0" i="1" strike="noStrike" spc="-1" dirty="0">
                <a:solidFill>
                  <a:srgbClr val="002060"/>
                </a:solidFill>
                <a:latin typeface="Calibri (corpo)"/>
                <a:ea typeface="DejaVu Sans"/>
              </a:rPr>
              <a:t>: </a:t>
            </a:r>
            <a:r>
              <a:rPr lang="pt-BR" i="1" spc="-1" dirty="0">
                <a:solidFill>
                  <a:srgbClr val="002060"/>
                </a:solidFill>
                <a:latin typeface="Calibri (corpo)"/>
                <a:ea typeface="DejaVu Sans"/>
              </a:rPr>
              <a:t>&lt;hora&gt;</a:t>
            </a:r>
            <a:r>
              <a:rPr lang="pt-BR" i="1" spc="-1" dirty="0" err="1">
                <a:solidFill>
                  <a:srgbClr val="002060"/>
                </a:solidFill>
                <a:latin typeface="Calibri (corpo)"/>
                <a:ea typeface="DejaVu Sans"/>
              </a:rPr>
              <a:t>h</a:t>
            </a:r>
            <a:r>
              <a:rPr lang="pt-BR" i="1" spc="-1" dirty="0">
                <a:solidFill>
                  <a:srgbClr val="002060"/>
                </a:solidFill>
                <a:latin typeface="Calibri (corpo)"/>
                <a:ea typeface="DejaVu Sans"/>
              </a:rPr>
              <a:t>&lt;min&gt;</a:t>
            </a:r>
            <a:endParaRPr lang="pt-BR" sz="1800" b="0" strike="noStrike" spc="-1" dirty="0"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pt-BR" sz="1800" b="1" i="1" strike="noStrike" spc="-1" dirty="0">
                <a:solidFill>
                  <a:srgbClr val="002060"/>
                </a:solidFill>
                <a:latin typeface="Calibri (corpo)"/>
                <a:ea typeface="DejaVu Sans"/>
              </a:rPr>
              <a:t>Local:</a:t>
            </a:r>
            <a:r>
              <a:rPr lang="pt-BR" sz="1800" b="0" i="1" strike="noStrike" spc="-1" dirty="0">
                <a:solidFill>
                  <a:srgbClr val="002060"/>
                </a:solidFill>
                <a:latin typeface="Calibri (corpo)"/>
                <a:ea typeface="DejaVu Sans"/>
              </a:rPr>
              <a:t>  &lt;local?&gt; / &lt;link?&gt;</a:t>
            </a:r>
          </a:p>
        </p:txBody>
      </p:sp>
      <p:sp>
        <p:nvSpPr>
          <p:cNvPr id="43" name="CustomShape 7"/>
          <p:cNvSpPr/>
          <p:nvPr/>
        </p:nvSpPr>
        <p:spPr>
          <a:xfrm>
            <a:off x="4236120" y="3323660"/>
            <a:ext cx="2122200" cy="239040"/>
          </a:xfrm>
          <a:prstGeom prst="roundRect">
            <a:avLst>
              <a:gd name="adj" fmla="val 16667"/>
            </a:avLst>
          </a:prstGeom>
          <a:solidFill>
            <a:srgbClr val="002060"/>
          </a:solidFill>
          <a:ln>
            <a:solidFill>
              <a:srgbClr val="00206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16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TÍTULO</a:t>
            </a:r>
            <a:endParaRPr lang="pt-BR" sz="1800" b="0" strike="noStrike" spc="-1" dirty="0">
              <a:latin typeface="Arial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9DA5B3E3-75C6-8244-8D4C-7070FB0EFEBE}"/>
              </a:ext>
            </a:extLst>
          </p:cNvPr>
          <p:cNvSpPr/>
          <p:nvPr/>
        </p:nvSpPr>
        <p:spPr>
          <a:xfrm>
            <a:off x="1578388" y="1929041"/>
            <a:ext cx="74376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pc="-1" dirty="0">
                <a:solidFill>
                  <a:srgbClr val="00206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DEFESA DE TRABALHO DE CONCLUSÃO DE CURSO</a:t>
            </a:r>
            <a:endParaRPr lang="pt-BR" sz="2400" spc="-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8DB0EC5B-9722-EA41-AA46-20BD5BE39AF9}"/>
              </a:ext>
            </a:extLst>
          </p:cNvPr>
          <p:cNvSpPr/>
          <p:nvPr/>
        </p:nvSpPr>
        <p:spPr>
          <a:xfrm>
            <a:off x="838799" y="2607656"/>
            <a:ext cx="891684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u="sng" spc="-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NOME DO(A) DISCENTE</a:t>
            </a:r>
            <a:endParaRPr lang="pt-BR" sz="2400" spc="-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D800845-E29E-844A-B94A-90782DAB1E0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58457" y="507311"/>
            <a:ext cx="2160000" cy="89856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B924CD4D-C2AF-FB4F-BAAC-3ABBD1A5992D}"/>
              </a:ext>
            </a:extLst>
          </p:cNvPr>
          <p:cNvSpPr txBox="1"/>
          <p:nvPr/>
        </p:nvSpPr>
        <p:spPr>
          <a:xfrm>
            <a:off x="4899843" y="7298065"/>
            <a:ext cx="57919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>
                <a:latin typeface="Calibri" panose="020F0502020204030204" pitchFamily="34" charset="0"/>
                <a:cs typeface="Calibri" panose="020F0502020204030204" pitchFamily="34" charset="0"/>
              </a:rPr>
              <a:t>Referência: Processo nº 23117.032734/2020-06 / Resolução 01/2020 COLCOENP - SEI nº 2058873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F49813930207C48923647BB1E35DBBA" ma:contentTypeVersion="0" ma:contentTypeDescription="Crie um novo documento." ma:contentTypeScope="" ma:versionID="8b7f7b994820d249de241e4dd3ee313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78f746c3a1c47dbaea02d3be93aa98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B9DE0B-19A8-4A46-8BF2-7949EED886F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AC283F6-C8FB-4044-896C-2FD82955C3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595D60-4A72-4654-BEAE-D486F7C6A8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</TotalTime>
  <Words>151</Words>
  <Application>Microsoft Macintosh PowerPoint</Application>
  <PresentationFormat>Personalizar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(corpo)</vt:lpstr>
      <vt:lpstr>DejaVu Sans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“Aplicação de Modelagem Matemática no Planejamento E Controle De Produção: Um Estudo De Caso”</dc:title>
  <dc:subject/>
  <dc:creator>Fernando</dc:creator>
  <dc:description/>
  <cp:lastModifiedBy>Marcus V. R. Machado</cp:lastModifiedBy>
  <cp:revision>63</cp:revision>
  <cp:lastPrinted>2019-06-24T16:26:15Z</cp:lastPrinted>
  <dcterms:created xsi:type="dcterms:W3CDTF">2018-11-21T19:44:38Z</dcterms:created>
  <dcterms:modified xsi:type="dcterms:W3CDTF">2020-06-08T17:49:05Z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Ecrã Panorâmico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10</vt:i4>
  </property>
  <property fmtid="{D5CDD505-2E9C-101B-9397-08002B2CF9AE}" pid="12" name="ContentTypeId">
    <vt:lpwstr>0x0101008F49813930207C48923647BB1E35DBBA</vt:lpwstr>
  </property>
</Properties>
</file>